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5" r:id="rId7"/>
    <p:sldId id="261" r:id="rId8"/>
    <p:sldId id="256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D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33820-E36C-467C-B0D6-33513ECB74A5}" type="datetimeFigureOut">
              <a:rPr lang="es-ES" smtClean="0"/>
              <a:t>10/03/2018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42311-3BBE-40D2-8EE8-44D83F26CD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1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0785F3-B921-4371-A004-BDD9EC83432C}" type="slidenum">
              <a:rPr lang="es-AR" altLang="es-AR" sz="1400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AR" altLang="es-AR" sz="1400" smtClean="0">
              <a:cs typeface="Arial Unicode MS" panose="020B0604020202020204" pitchFamily="34" charset="-128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2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C3BEED-53CE-4EE7-AF43-03C4397196F4}" type="datetimeFigureOut">
              <a:rPr lang="es-ES" smtClean="0">
                <a:solidFill>
                  <a:prstClr val="black"/>
                </a:solidFill>
              </a:rPr>
              <a:pPr/>
              <a:t>10/03/2018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4DD0FE-07B7-4A64-9AD6-5794BC2E989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5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6F549-7547-48B9-B285-07E80847F0F9}" type="slidenum">
              <a:rPr lang="es-AR" altLang="es-AR" smtClean="0">
                <a:solidFill>
                  <a:srgbClr val="5FCBE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AR">
              <a:solidFill>
                <a:srgbClr val="5FCBE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1289899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6F549-7547-48B9-B285-07E80847F0F9}" type="slidenum">
              <a:rPr lang="es-AR" altLang="es-AR" smtClean="0">
                <a:solidFill>
                  <a:srgbClr val="5FCBE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AR">
              <a:solidFill>
                <a:srgbClr val="5FCBE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192835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6F549-7547-48B9-B285-07E80847F0F9}" type="slidenum">
              <a:rPr lang="es-AR" altLang="es-AR" smtClean="0">
                <a:solidFill>
                  <a:srgbClr val="5FCBE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AR">
              <a:solidFill>
                <a:srgbClr val="5FCBE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487360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6F549-7547-48B9-B285-07E80847F0F9}" type="slidenum">
              <a:rPr lang="es-AR" altLang="es-AR" smtClean="0">
                <a:solidFill>
                  <a:srgbClr val="5FCBE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AR">
              <a:solidFill>
                <a:srgbClr val="5FCBE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7914854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6F549-7547-48B9-B285-07E80847F0F9}" type="slidenum">
              <a:rPr lang="es-AR" altLang="es-AR" smtClean="0">
                <a:solidFill>
                  <a:srgbClr val="5FCBE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AR">
              <a:solidFill>
                <a:srgbClr val="5FCBE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566159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6F549-7547-48B9-B285-07E80847F0F9}" type="slidenum">
              <a:rPr lang="es-AR" altLang="es-AR" smtClean="0">
                <a:solidFill>
                  <a:srgbClr val="5FCBE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AR">
              <a:solidFill>
                <a:srgbClr val="5FCBE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05432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>
                <a:solidFill>
                  <a:prstClr val="black"/>
                </a:solidFill>
              </a:rPr>
              <a:pPr/>
              <a:t>10/03/2018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885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>
                <a:solidFill>
                  <a:prstClr val="black"/>
                </a:solidFill>
              </a:rPr>
              <a:pPr/>
              <a:t>10/03/2018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4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130426"/>
            <a:ext cx="10356851" cy="1465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 altLang="es-AR">
                <a:solidFill>
                  <a:prstClr val="black"/>
                </a:solidFill>
              </a:rPr>
              <a:t>3/12/14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A926-50E5-499B-960B-823DCBE800AB}" type="slidenum">
              <a:rPr lang="es-AR" altLang="es-A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2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DD835731-E9BC-4F21-8AF9-D6DD49670BAC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9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>
                <a:solidFill>
                  <a:prstClr val="black"/>
                </a:solidFill>
              </a:rPr>
              <a:pPr/>
              <a:t>10/03/2018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35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6B8C6-C53E-4871-8767-AEE925AF48E6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20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AE2B6BA2-4271-415D-A4CE-B166A062289C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39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B7B6BE3-57D9-4004-A09A-FCE374B76C99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2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7072D747-971B-4C97-B876-563FC6308F66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18647-809A-4542-9D1A-F0D8F2D8C39D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5964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7E2A5-6049-438A-944D-85589C91CB35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69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6480C-0D70-43B7-97C7-61C1B5E38E43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36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E59EF06-046D-4974-AFC0-47327C533AF7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36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C5A977DC-CC3D-4999-96F3-D815DB3AEC6C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97136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EACFE4C7-4810-48FC-B7A7-C7A1B36365A5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3872701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>
                <a:solidFill>
                  <a:prstClr val="black"/>
                </a:solidFill>
              </a:rPr>
              <a:pPr/>
              <a:t>10/03/2018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350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613B7805-930F-429A-88FF-9BDB14BFF81D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56593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1591306-93EB-4289-8DE0-2C6080F607FC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6013455"/>
      </p:ext>
    </p:extLst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B1FBC723-263E-43CC-9A55-0492CBA5DB51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07900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79F3D-6ACF-4FF4-BB08-63973A501540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38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9B47F-0545-44DD-BDEB-6950844100BC}" type="slidenum">
              <a:rPr lang="es-AR" altLang="es-AR" smtClean="0">
                <a:solidFill>
                  <a:srgbClr val="5FCBEF"/>
                </a:solidFill>
              </a:rPr>
              <a:pPr>
                <a:defRPr/>
              </a:pPr>
              <a:t>‹Nº›</a:t>
            </a:fld>
            <a:endParaRPr lang="es-AR" altLang="es-AR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5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>
                <a:solidFill>
                  <a:prstClr val="black"/>
                </a:solidFill>
              </a:rPr>
              <a:pPr/>
              <a:t>10/03/2018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0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>
                <a:solidFill>
                  <a:prstClr val="black"/>
                </a:solidFill>
              </a:rPr>
              <a:pPr/>
              <a:t>10/03/2018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67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>
                <a:solidFill>
                  <a:prstClr val="black"/>
                </a:solidFill>
              </a:rPr>
              <a:pPr/>
              <a:t>10/03/2018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7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>
                <a:solidFill>
                  <a:prstClr val="black"/>
                </a:solidFill>
              </a:rPr>
              <a:pPr/>
              <a:t>10/03/2018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0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>
                <a:solidFill>
                  <a:prstClr val="black"/>
                </a:solidFill>
              </a:rPr>
              <a:pPr/>
              <a:t>10/03/2018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36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BEED-53CE-4EE7-AF43-03C4397196F4}" type="datetimeFigureOut">
              <a:rPr lang="es-ES" smtClean="0">
                <a:solidFill>
                  <a:prstClr val="black"/>
                </a:solidFill>
              </a:rPr>
              <a:pPr/>
              <a:t>10/03/2018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D0FE-07B7-4A64-9AD6-5794BC2E989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8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6F549-7547-48B9-B285-07E80847F0F9}" type="slidenum">
              <a:rPr lang="es-AR" altLang="es-AR" smtClean="0">
                <a:solidFill>
                  <a:srgbClr val="5FCBE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AR">
              <a:solidFill>
                <a:srgbClr val="5FCBE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402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6F549-7547-48B9-B285-07E80847F0F9}" type="slidenum">
              <a:rPr lang="es-AR" altLang="es-AR" smtClean="0">
                <a:solidFill>
                  <a:srgbClr val="5FCBE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AR">
              <a:solidFill>
                <a:srgbClr val="5FCBE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636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PE" altLang="es-AR" sz="1800">
                <a:latin typeface="Calibri" panose="020F0502020204030204" pitchFamily="34" charset="0"/>
              </a:rPr>
              <a:t/>
            </a:r>
            <a:br>
              <a:rPr lang="es-PE" altLang="es-AR" sz="1800">
                <a:latin typeface="Calibri" panose="020F0502020204030204" pitchFamily="34" charset="0"/>
              </a:rPr>
            </a:br>
            <a:endParaRPr lang="es-PE" altLang="es-AR" sz="1800">
              <a:latin typeface="Calibri" panose="020F050202020403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457450" y="-100013"/>
            <a:ext cx="7529513" cy="2965451"/>
          </a:xfrm>
        </p:spPr>
        <p:txBody>
          <a:bodyPr>
            <a:normAutofit fontScale="92500" lnSpcReduction="20000"/>
          </a:bodyPr>
          <a:lstStyle/>
          <a:p>
            <a:pPr indent="-339725" algn="ctr">
              <a:lnSpc>
                <a:spcPct val="80000"/>
              </a:lnSpc>
              <a:spcBef>
                <a:spcPts val="88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400" dirty="0"/>
          </a:p>
          <a:p>
            <a:pPr indent="-339725" algn="ctr">
              <a:lnSpc>
                <a:spcPct val="80000"/>
              </a:lnSpc>
              <a:spcBef>
                <a:spcPts val="88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400" dirty="0"/>
          </a:p>
          <a:p>
            <a:pPr indent="-339725" algn="ctr">
              <a:lnSpc>
                <a:spcPct val="80000"/>
              </a:lnSpc>
              <a:spcBef>
                <a:spcPts val="88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400" dirty="0"/>
          </a:p>
          <a:p>
            <a:pPr indent="-339725" algn="ctr">
              <a:lnSpc>
                <a:spcPct val="80000"/>
              </a:lnSpc>
              <a:spcBef>
                <a:spcPts val="88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400" dirty="0"/>
          </a:p>
          <a:p>
            <a:pPr indent="-339725" algn="ctr">
              <a:lnSpc>
                <a:spcPct val="80000"/>
              </a:lnSpc>
              <a:spcBef>
                <a:spcPts val="88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400" dirty="0"/>
          </a:p>
          <a:p>
            <a:pPr indent="-339725" algn="ctr">
              <a:lnSpc>
                <a:spcPct val="80000"/>
              </a:lnSpc>
              <a:spcBef>
                <a:spcPts val="88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400" dirty="0"/>
          </a:p>
          <a:p>
            <a:pPr indent="-339725" algn="ctr">
              <a:lnSpc>
                <a:spcPct val="80000"/>
              </a:lnSpc>
              <a:spcBef>
                <a:spcPts val="125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600" dirty="0"/>
          </a:p>
          <a:p>
            <a:pPr indent="-339725" algn="ctr">
              <a:lnSpc>
                <a:spcPct val="80000"/>
              </a:lnSpc>
              <a:spcBef>
                <a:spcPts val="125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600" dirty="0"/>
          </a:p>
          <a:p>
            <a:pPr indent="-339725" algn="ctr">
              <a:lnSpc>
                <a:spcPct val="80000"/>
              </a:lnSpc>
              <a:spcBef>
                <a:spcPts val="125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600" dirty="0"/>
          </a:p>
          <a:p>
            <a:pPr indent="-339725" algn="ctr">
              <a:lnSpc>
                <a:spcPct val="80000"/>
              </a:lnSpc>
              <a:spcBef>
                <a:spcPts val="8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altLang="es-AR" sz="4000" dirty="0">
                <a:solidFill>
                  <a:srgbClr val="C00000"/>
                </a:solidFill>
                <a:latin typeface="Baskerville Old Face" pitchFamily="18" charset="0"/>
              </a:rPr>
              <a:t>Instituto Superior de Formación </a:t>
            </a:r>
          </a:p>
          <a:p>
            <a:pPr indent="-339725" algn="ctr">
              <a:lnSpc>
                <a:spcPct val="80000"/>
              </a:lnSpc>
              <a:spcBef>
                <a:spcPts val="8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altLang="es-AR" sz="4000" dirty="0">
                <a:solidFill>
                  <a:srgbClr val="C00000"/>
                </a:solidFill>
                <a:latin typeface="Baskerville Old Face" pitchFamily="18" charset="0"/>
              </a:rPr>
              <a:t>Docente Nº 801 “Juana Manso”</a:t>
            </a:r>
            <a:r>
              <a:rPr lang="es-AR" altLang="es-AR" sz="2000" dirty="0"/>
              <a:t/>
            </a:r>
            <a:br>
              <a:rPr lang="es-AR" altLang="es-AR" sz="2000" dirty="0"/>
            </a:br>
            <a:endParaRPr lang="es-AR" altLang="es-AR" sz="2000" dirty="0"/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altLang="es-AR" sz="2000" b="1" i="1" dirty="0"/>
              <a:t>(Acreditación Sin Reservas M.E Resolución  168/04)</a:t>
            </a:r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2000" b="1" i="1" dirty="0"/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2000" b="1" i="1" dirty="0"/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2000" b="1" i="1" dirty="0"/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2000" b="1" i="1" dirty="0"/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2000" b="1" i="1" dirty="0"/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2000" i="1" dirty="0"/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2000" i="1" dirty="0"/>
          </a:p>
          <a:p>
            <a:pPr indent="-339725" algn="ctr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sz="2000" i="1" dirty="0"/>
          </a:p>
          <a:p>
            <a:pPr indent="-339725" algn="ctr">
              <a:lnSpc>
                <a:spcPct val="80000"/>
              </a:lnSpc>
              <a:spcBef>
                <a:spcPts val="363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i="1" dirty="0" smtClean="0"/>
          </a:p>
          <a:p>
            <a:pPr indent="-339725" algn="ctr">
              <a:lnSpc>
                <a:spcPct val="80000"/>
              </a:lnSpc>
              <a:spcBef>
                <a:spcPts val="288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altLang="es-AR" i="1" dirty="0" smtClean="0"/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819343"/>
            <a:ext cx="1201738" cy="1624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462213" y="3933826"/>
            <a:ext cx="67691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buSzPct val="100000"/>
            </a:pPr>
            <a:r>
              <a:rPr lang="es-AR" altLang="es-AR" sz="4400" b="1" i="1" dirty="0">
                <a:solidFill>
                  <a:srgbClr val="C00000"/>
                </a:solidFill>
                <a:latin typeface="Baskerville Old Face" pitchFamily="18" charset="0"/>
              </a:rPr>
              <a:t>Bienvenidos Ingresantes a Primer Año</a:t>
            </a:r>
          </a:p>
          <a:p>
            <a:pPr algn="ctr">
              <a:lnSpc>
                <a:spcPct val="80000"/>
              </a:lnSpc>
              <a:buSzPct val="100000"/>
            </a:pPr>
            <a:endParaRPr lang="es-AR" altLang="es-AR" sz="4400" b="1" i="1" dirty="0">
              <a:solidFill>
                <a:srgbClr val="C00000"/>
              </a:solidFill>
              <a:latin typeface="Baskerville Old Face" pitchFamily="18" charset="0"/>
            </a:endParaRPr>
          </a:p>
          <a:p>
            <a:pPr algn="ctr">
              <a:lnSpc>
                <a:spcPct val="80000"/>
              </a:lnSpc>
              <a:buSzPct val="100000"/>
            </a:pPr>
            <a:r>
              <a:rPr lang="es-AR" altLang="es-AR" sz="3600" b="1" i="1" dirty="0">
                <a:solidFill>
                  <a:srgbClr val="000000"/>
                </a:solidFill>
                <a:latin typeface="Baskerville Old Face" pitchFamily="18" charset="0"/>
              </a:rPr>
              <a:t>Ciclo lectivo </a:t>
            </a:r>
            <a:r>
              <a:rPr lang="es-AR" altLang="es-AR" sz="3600" b="1" i="1" dirty="0" smtClean="0">
                <a:solidFill>
                  <a:srgbClr val="000000"/>
                </a:solidFill>
                <a:latin typeface="Baskerville Old Face" pitchFamily="18" charset="0"/>
              </a:rPr>
              <a:t>2018</a:t>
            </a:r>
            <a:endParaRPr lang="es-AR" altLang="es-AR" sz="3600" b="1" i="1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4" y="671513"/>
            <a:ext cx="1942529" cy="211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33053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34" y="214312"/>
            <a:ext cx="9639861" cy="62436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t="18750" r="14190" b="4166"/>
          <a:stretch/>
        </p:blipFill>
        <p:spPr>
          <a:xfrm>
            <a:off x="2909888" y="4533002"/>
            <a:ext cx="1757362" cy="209749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35550" y="4100513"/>
            <a:ext cx="4957762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ES" b="1" spc="300" dirty="0">
                <a:solidFill>
                  <a:prstClr val="white"/>
                </a:solidFill>
                <a:latin typeface="Arial Black" panose="020B0A04020102020204" pitchFamily="34" charset="0"/>
              </a:rPr>
              <a:t>HABILITADO HASTA LUNES 12/03</a:t>
            </a:r>
            <a:endParaRPr lang="es-ES" b="1" spc="3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09888" y="700088"/>
            <a:ext cx="7083424" cy="714375"/>
          </a:xfrm>
          <a:prstGeom prst="rect">
            <a:avLst/>
          </a:prstGeom>
          <a:solidFill>
            <a:srgbClr val="49D7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pc="600" dirty="0" smtClean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INSCRIPCIÓN AULA VIRTUAL</a:t>
            </a:r>
            <a:endParaRPr lang="es-ES" spc="600" dirty="0">
              <a:solidFill>
                <a:srgbClr val="7030A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481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3" y="0"/>
            <a:ext cx="5876926" cy="67151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7" y="0"/>
            <a:ext cx="6191250" cy="6715125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8686801" y="-1"/>
            <a:ext cx="3505200" cy="4614863"/>
          </a:xfrm>
          <a:prstGeom prst="wedgeRectCallout">
            <a:avLst>
              <a:gd name="adj1" fmla="val -66485"/>
              <a:gd name="adj2" fmla="val 18705"/>
            </a:avLst>
          </a:prstGeom>
          <a:solidFill>
            <a:srgbClr val="49D7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ES" u="sng" dirty="0" smtClean="0">
                <a:solidFill>
                  <a:schemeClr val="tx1"/>
                </a:solidFill>
              </a:rPr>
              <a:t>ATENCIÓN! RESPETA LAS CONSIGNAS DEL FORMULARIO: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INGRESA UN MAIL ACTUALIZADO Y QUE CONTROLES HABITUALMENTE.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PRIMERA LETRA EN MAYÚSCULA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DNI SIN PUNTOS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CARRERA NOMBRE COMPLETO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CURSO: 1ER AÑO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COHORTE: 2018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157162"/>
            <a:ext cx="4410075" cy="5800725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5900738" y="4314824"/>
            <a:ext cx="5886450" cy="1185863"/>
          </a:xfrm>
          <a:prstGeom prst="wedgeRectCallout">
            <a:avLst>
              <a:gd name="adj1" fmla="val -57483"/>
              <a:gd name="adj2" fmla="val 49194"/>
            </a:avLst>
          </a:prstGeom>
          <a:solidFill>
            <a:srgbClr val="49D7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Luego de verificar las imágenes, aparecerá una leyenda de confirmación de envío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03" y="429508"/>
            <a:ext cx="6815919" cy="2999492"/>
          </a:xfrm>
          <a:prstGeom prst="rect">
            <a:avLst/>
          </a:prstGeom>
        </p:spPr>
      </p:pic>
      <p:sp>
        <p:nvSpPr>
          <p:cNvPr id="4" name="Llamada rectangular 3"/>
          <p:cNvSpPr/>
          <p:nvPr/>
        </p:nvSpPr>
        <p:spPr>
          <a:xfrm>
            <a:off x="2800350" y="3657600"/>
            <a:ext cx="6629400" cy="1385888"/>
          </a:xfrm>
          <a:prstGeom prst="wedgeRectCallout">
            <a:avLst>
              <a:gd name="adj1" fmla="val -22342"/>
              <a:gd name="adj2" fmla="val -153995"/>
            </a:avLst>
          </a:prstGeom>
          <a:solidFill>
            <a:srgbClr val="49D7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dirty="0" smtClean="0"/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El envío ha sido exitoso y tu formulario se ha registrado.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Ahora </a:t>
            </a:r>
            <a:r>
              <a:rPr lang="es-ES" dirty="0" err="1" smtClean="0">
                <a:solidFill>
                  <a:schemeClr val="tx1"/>
                </a:solidFill>
              </a:rPr>
              <a:t>debés</a:t>
            </a:r>
            <a:r>
              <a:rPr lang="es-ES" dirty="0" smtClean="0">
                <a:solidFill>
                  <a:schemeClr val="tx1"/>
                </a:solidFill>
              </a:rPr>
              <a:t> revisar tu cuenta de mail.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2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376236"/>
            <a:ext cx="8391487" cy="5467351"/>
          </a:xfrm>
          <a:prstGeom prst="rect">
            <a:avLst/>
          </a:prstGeom>
        </p:spPr>
      </p:pic>
      <p:sp>
        <p:nvSpPr>
          <p:cNvPr id="4" name="Llamada rectangular 3"/>
          <p:cNvSpPr/>
          <p:nvPr/>
        </p:nvSpPr>
        <p:spPr>
          <a:xfrm>
            <a:off x="1014413" y="1700213"/>
            <a:ext cx="2543175" cy="2828925"/>
          </a:xfrm>
          <a:prstGeom prst="wedgeRectCallout">
            <a:avLst>
              <a:gd name="adj1" fmla="val 23549"/>
              <a:gd name="adj2" fmla="val -73167"/>
            </a:avLst>
          </a:prstGeom>
          <a:solidFill>
            <a:srgbClr val="49D7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A ´la cuenta de mail que hayas registrado en el formulario, llegará la siguiente constancia de inscripción al aula virtual.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031081" y="2036763"/>
            <a:ext cx="10129837" cy="2387600"/>
          </a:xfrm>
          <a:solidFill>
            <a:srgbClr val="49D7F9"/>
          </a:solidFill>
        </p:spPr>
        <p:txBody>
          <a:bodyPr>
            <a:noAutofit/>
          </a:bodyPr>
          <a:lstStyle/>
          <a:p>
            <a:pPr algn="just"/>
            <a:r>
              <a:rPr lang="es-ES" sz="4000" dirty="0" smtClean="0"/>
              <a:t>Una vez que hayas completado la inscripción, en un plazo de aproximadamente 72hs., llegará a tu mail un nombre de usuario y contraseña para ingresar a la plataforma. 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67775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AR" altLang="es-AR" smtClean="0">
                <a:solidFill>
                  <a:prstClr val="black">
                    <a:tint val="75000"/>
                  </a:prstClr>
                </a:solidFill>
              </a:rPr>
              <a:t>3/12/14</a:t>
            </a:r>
            <a:endParaRPr lang="es-AR" alt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263152"/>
            <a:ext cx="5510447" cy="64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154</Words>
  <Application>Microsoft Office PowerPoint</Application>
  <PresentationFormat>Panorámica</PresentationFormat>
  <Paragraphs>48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21" baseType="lpstr">
      <vt:lpstr>Arial Unicode MS</vt:lpstr>
      <vt:lpstr>Microsoft YaHei</vt:lpstr>
      <vt:lpstr>Aharoni</vt:lpstr>
      <vt:lpstr>Arial</vt:lpstr>
      <vt:lpstr>Arial Black</vt:lpstr>
      <vt:lpstr>Baskerville Old Face</vt:lpstr>
      <vt:lpstr>Calibri</vt:lpstr>
      <vt:lpstr>Century Gothic</vt:lpstr>
      <vt:lpstr>Garamond</vt:lpstr>
      <vt:lpstr>Times New Roman</vt:lpstr>
      <vt:lpstr>Wingdings 3</vt:lpstr>
      <vt:lpstr>Orgánico</vt:lpstr>
      <vt:lpstr>Espiral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Una vez que hayas completado la inscripción, en un plazo de aproximadamente 72hs., llegará a tu mail un nombre de usuario y contraseña para ingresar a la plataforma.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usuario</dc:creator>
  <cp:lastModifiedBy>usuario</cp:lastModifiedBy>
  <cp:revision>3</cp:revision>
  <dcterms:created xsi:type="dcterms:W3CDTF">2018-03-10T13:40:08Z</dcterms:created>
  <dcterms:modified xsi:type="dcterms:W3CDTF">2018-03-10T13:50:13Z</dcterms:modified>
</cp:coreProperties>
</file>