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9" r:id="rId2"/>
  </p:sldMasterIdLst>
  <p:notesMasterIdLst>
    <p:notesMasterId r:id="rId20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216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2185A-C8F6-404D-B157-11F5A626F676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FA2D-8916-44A8-A1C3-3A9730ECEE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79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0785F3-B921-4371-A004-BDD9EC83432C}" type="slidenum">
              <a:rPr lang="es-AR" altLang="es-AR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AR" altLang="es-AR" sz="1400" smtClean="0">
              <a:cs typeface="Arial Unicode MS" panose="020B0604020202020204" pitchFamily="34" charset="-128"/>
            </a:endParaRPr>
          </a:p>
        </p:txBody>
      </p:sp>
      <p:sp>
        <p:nvSpPr>
          <p:cNvPr id="81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6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C3BEED-53CE-4EE7-AF43-03C4397196F4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4DD0FE-07B7-4A64-9AD6-5794BC2E98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62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6F549-7547-48B9-B285-07E80847F0F9}" type="slidenum">
              <a:rPr lang="es-AR" altLang="es-AR" smtClean="0">
                <a:solidFill>
                  <a:srgbClr val="5FCBE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AR">
              <a:solidFill>
                <a:srgbClr val="5FCBE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5972954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6F549-7547-48B9-B285-07E80847F0F9}" type="slidenum">
              <a:rPr lang="es-AR" altLang="es-AR" smtClean="0">
                <a:solidFill>
                  <a:srgbClr val="5FCBE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AR">
              <a:solidFill>
                <a:srgbClr val="5FCBE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24213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6F549-7547-48B9-B285-07E80847F0F9}" type="slidenum">
              <a:rPr lang="es-AR" altLang="es-AR" smtClean="0">
                <a:solidFill>
                  <a:srgbClr val="5FCBE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AR">
              <a:solidFill>
                <a:srgbClr val="5FCBE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777106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6F549-7547-48B9-B285-07E80847F0F9}" type="slidenum">
              <a:rPr lang="es-AR" altLang="es-AR" smtClean="0">
                <a:solidFill>
                  <a:srgbClr val="5FCBE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AR">
              <a:solidFill>
                <a:srgbClr val="5FCBE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6018920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6F549-7547-48B9-B285-07E80847F0F9}" type="slidenum">
              <a:rPr lang="es-AR" altLang="es-AR" smtClean="0">
                <a:solidFill>
                  <a:srgbClr val="5FCBE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AR">
              <a:solidFill>
                <a:srgbClr val="5FCBE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38441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6F549-7547-48B9-B285-07E80847F0F9}" type="slidenum">
              <a:rPr lang="es-AR" altLang="es-AR" smtClean="0">
                <a:solidFill>
                  <a:srgbClr val="5FCBE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AR">
              <a:solidFill>
                <a:srgbClr val="5FCBE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384867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63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52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130426"/>
            <a:ext cx="10356851" cy="1465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 altLang="es-AR"/>
              <a:t>3/12/14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A926-50E5-499B-960B-823DCBE800AB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662145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DD835731-E9BC-4F21-8AF9-D6DD49670BAC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9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717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6B8C6-C53E-4871-8767-AEE925AF48E6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89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AE2B6BA2-4271-415D-A4CE-B166A062289C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03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B7B6BE3-57D9-4004-A09A-FCE374B76C99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43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7072D747-971B-4C97-B876-563FC6308F66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53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18647-809A-4542-9D1A-F0D8F2D8C39D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74775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7E2A5-6049-438A-944D-85589C91CB35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74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6480C-0D70-43B7-97C7-61C1B5E38E43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6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E59EF06-046D-4974-AFC0-47327C533AF7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31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C5A977DC-CC3D-4999-96F3-D815DB3AEC6C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39045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EACFE4C7-4810-48FC-B7A7-C7A1B36365A5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4129277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218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613B7805-930F-429A-88FF-9BDB14BFF81D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3109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1591306-93EB-4289-8DE0-2C6080F607FC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6247251"/>
      </p:ext>
    </p:extLst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B1FBC723-263E-43CC-9A55-0492CBA5DB51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15727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79F3D-6ACF-4FF4-BB08-63973A501540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3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9B47F-0545-44DD-BDEB-6950844100BC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2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60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7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10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82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2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7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6F549-7547-48B9-B285-07E80847F0F9}" type="slidenum">
              <a:rPr lang="es-AR" altLang="es-AR" smtClean="0">
                <a:solidFill>
                  <a:srgbClr val="5FCBE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AR">
              <a:solidFill>
                <a:srgbClr val="5FCBE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561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6F549-7547-48B9-B285-07E80847F0F9}" type="slidenum">
              <a:rPr lang="es-AR" altLang="es-AR" smtClean="0">
                <a:solidFill>
                  <a:srgbClr val="5FCBE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AR">
              <a:solidFill>
                <a:srgbClr val="5FCBE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047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uario\Documents\Mis%20documentos\01-%20SECRETARIA%20ACD&#201;MICA\TRAYECTO%20INTROD.%20INGRESANTE\2018\CUADERNILLO%20INGRESANTES%202018%20%20final.pdf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altLang="es-AR" sz="1800">
                <a:latin typeface="Calibri" panose="020F0502020204030204" pitchFamily="34" charset="0"/>
              </a:rPr>
              <a:t/>
            </a:r>
            <a:br>
              <a:rPr lang="es-PE" altLang="es-AR" sz="1800">
                <a:latin typeface="Calibri" panose="020F0502020204030204" pitchFamily="34" charset="0"/>
              </a:rPr>
            </a:br>
            <a:endParaRPr lang="es-PE" altLang="es-AR" sz="1800">
              <a:latin typeface="Calibri" panose="020F050202020403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457450" y="-100013"/>
            <a:ext cx="7529513" cy="2965451"/>
          </a:xfrm>
        </p:spPr>
        <p:txBody>
          <a:bodyPr>
            <a:normAutofit fontScale="92500" lnSpcReduction="20000"/>
          </a:bodyPr>
          <a:lstStyle/>
          <a:p>
            <a:pPr indent="-339725" algn="ctr">
              <a:lnSpc>
                <a:spcPct val="80000"/>
              </a:lnSpc>
              <a:spcBef>
                <a:spcPts val="88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400" dirty="0"/>
          </a:p>
          <a:p>
            <a:pPr indent="-339725" algn="ctr">
              <a:lnSpc>
                <a:spcPct val="80000"/>
              </a:lnSpc>
              <a:spcBef>
                <a:spcPts val="88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400" dirty="0"/>
          </a:p>
          <a:p>
            <a:pPr indent="-339725" algn="ctr">
              <a:lnSpc>
                <a:spcPct val="80000"/>
              </a:lnSpc>
              <a:spcBef>
                <a:spcPts val="88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400" dirty="0"/>
          </a:p>
          <a:p>
            <a:pPr indent="-339725" algn="ctr">
              <a:lnSpc>
                <a:spcPct val="80000"/>
              </a:lnSpc>
              <a:spcBef>
                <a:spcPts val="88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400" dirty="0"/>
          </a:p>
          <a:p>
            <a:pPr indent="-339725" algn="ctr">
              <a:lnSpc>
                <a:spcPct val="80000"/>
              </a:lnSpc>
              <a:spcBef>
                <a:spcPts val="88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400" dirty="0"/>
          </a:p>
          <a:p>
            <a:pPr indent="-339725" algn="ctr">
              <a:lnSpc>
                <a:spcPct val="80000"/>
              </a:lnSpc>
              <a:spcBef>
                <a:spcPts val="88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400" dirty="0"/>
          </a:p>
          <a:p>
            <a:pPr indent="-339725" algn="ctr">
              <a:lnSpc>
                <a:spcPct val="80000"/>
              </a:lnSpc>
              <a:spcBef>
                <a:spcPts val="125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600" dirty="0"/>
          </a:p>
          <a:p>
            <a:pPr indent="-339725" algn="ctr">
              <a:lnSpc>
                <a:spcPct val="80000"/>
              </a:lnSpc>
              <a:spcBef>
                <a:spcPts val="125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600" dirty="0"/>
          </a:p>
          <a:p>
            <a:pPr indent="-339725" algn="ctr">
              <a:lnSpc>
                <a:spcPct val="80000"/>
              </a:lnSpc>
              <a:spcBef>
                <a:spcPts val="125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600" dirty="0"/>
          </a:p>
          <a:p>
            <a:pPr indent="-339725" algn="ctr">
              <a:lnSpc>
                <a:spcPct val="80000"/>
              </a:lnSpc>
              <a:spcBef>
                <a:spcPts val="8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altLang="es-AR" sz="4000" dirty="0">
                <a:solidFill>
                  <a:srgbClr val="C00000"/>
                </a:solidFill>
                <a:latin typeface="Baskerville Old Face" pitchFamily="18" charset="0"/>
              </a:rPr>
              <a:t>Instituto Superior de Formación </a:t>
            </a:r>
          </a:p>
          <a:p>
            <a:pPr indent="-339725" algn="ctr">
              <a:lnSpc>
                <a:spcPct val="80000"/>
              </a:lnSpc>
              <a:spcBef>
                <a:spcPts val="8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altLang="es-AR" sz="4000" dirty="0">
                <a:solidFill>
                  <a:srgbClr val="C00000"/>
                </a:solidFill>
                <a:latin typeface="Baskerville Old Face" pitchFamily="18" charset="0"/>
              </a:rPr>
              <a:t>Docente Nº 801 “Juana Manso”</a:t>
            </a:r>
            <a:r>
              <a:rPr lang="es-AR" altLang="es-AR" sz="2000" dirty="0"/>
              <a:t/>
            </a:r>
            <a:br>
              <a:rPr lang="es-AR" altLang="es-AR" sz="2000" dirty="0"/>
            </a:br>
            <a:endParaRPr lang="es-AR" altLang="es-AR" sz="2000" dirty="0"/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altLang="es-AR" sz="2000" b="1" i="1" dirty="0"/>
              <a:t>(Acreditación Sin Reservas M.E Resolución  168/04)</a:t>
            </a:r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2000" b="1" i="1" dirty="0"/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2000" b="1" i="1" dirty="0"/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2000" b="1" i="1" dirty="0"/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2000" b="1" i="1" dirty="0"/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2000" b="1" i="1" dirty="0"/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2000" i="1" dirty="0"/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2000" i="1" dirty="0"/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2000" i="1" dirty="0"/>
          </a:p>
          <a:p>
            <a:pPr indent="-339725" algn="ctr">
              <a:lnSpc>
                <a:spcPct val="80000"/>
              </a:lnSpc>
              <a:spcBef>
                <a:spcPts val="363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i="1" dirty="0" smtClean="0"/>
          </a:p>
          <a:p>
            <a:pPr indent="-339725" algn="ctr">
              <a:lnSpc>
                <a:spcPct val="80000"/>
              </a:lnSpc>
              <a:spcBef>
                <a:spcPts val="288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i="1" dirty="0" smtClean="0"/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819343"/>
            <a:ext cx="1201738" cy="1624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462213" y="3933826"/>
            <a:ext cx="67691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</a:pPr>
            <a:r>
              <a:rPr lang="es-AR" altLang="es-AR" sz="4400" b="1" i="1" dirty="0">
                <a:solidFill>
                  <a:srgbClr val="C00000"/>
                </a:solidFill>
                <a:latin typeface="Baskerville Old Face" pitchFamily="18" charset="0"/>
              </a:rPr>
              <a:t>Bienvenidos Ingresantes a Primer Año</a:t>
            </a:r>
          </a:p>
          <a:p>
            <a:pPr algn="ctr" eaLnBrk="1" hangingPunct="1">
              <a:lnSpc>
                <a:spcPct val="80000"/>
              </a:lnSpc>
              <a:buSzPct val="100000"/>
            </a:pPr>
            <a:endParaRPr lang="es-AR" altLang="es-AR" sz="4400" b="1" i="1" dirty="0">
              <a:solidFill>
                <a:srgbClr val="C00000"/>
              </a:solidFill>
              <a:latin typeface="Baskerville Old Face" pitchFamily="18" charset="0"/>
            </a:endParaRPr>
          </a:p>
          <a:p>
            <a:pPr algn="ctr" eaLnBrk="1" hangingPunct="1">
              <a:lnSpc>
                <a:spcPct val="80000"/>
              </a:lnSpc>
              <a:buSzPct val="100000"/>
            </a:pPr>
            <a:r>
              <a:rPr lang="es-AR" altLang="es-AR" sz="3600" b="1" i="1" dirty="0">
                <a:solidFill>
                  <a:srgbClr val="000000"/>
                </a:solidFill>
                <a:latin typeface="Baskerville Old Face" pitchFamily="18" charset="0"/>
              </a:rPr>
              <a:t>Ciclo lectivo </a:t>
            </a:r>
            <a:r>
              <a:rPr lang="es-AR" altLang="es-AR" sz="3600" b="1" i="1" dirty="0" smtClean="0">
                <a:solidFill>
                  <a:srgbClr val="000000"/>
                </a:solidFill>
                <a:latin typeface="Baskerville Old Face" pitchFamily="18" charset="0"/>
              </a:rPr>
              <a:t>2018</a:t>
            </a:r>
            <a:endParaRPr lang="es-AR" altLang="es-AR" sz="3600" b="1" i="1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4" y="671513"/>
            <a:ext cx="1942529" cy="211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50167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161924"/>
            <a:ext cx="10231748" cy="17811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2416951"/>
            <a:ext cx="7219949" cy="40838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86" y="2821678"/>
            <a:ext cx="3967163" cy="30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34" y="214312"/>
            <a:ext cx="9639861" cy="62436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t="18750" r="14190" b="4166"/>
          <a:stretch/>
        </p:blipFill>
        <p:spPr>
          <a:xfrm>
            <a:off x="2909888" y="4533002"/>
            <a:ext cx="1757362" cy="209749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35550" y="4100513"/>
            <a:ext cx="4957762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ES" b="1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HABILITADO HASTA LUNES 12/03</a:t>
            </a:r>
            <a:endParaRPr lang="es-ES" b="1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3" y="0"/>
            <a:ext cx="5876926" cy="67151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7" y="0"/>
            <a:ext cx="619125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157162"/>
            <a:ext cx="4410075" cy="58007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7" y="2628898"/>
            <a:ext cx="68199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3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376236"/>
            <a:ext cx="8391487" cy="54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20" y="157163"/>
            <a:ext cx="10058400" cy="63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CURSADO TRAYECTO INTRODUCTORIO</a:t>
            </a:r>
            <a:br>
              <a:rPr lang="es-ES" b="1" dirty="0" smtClean="0"/>
            </a:br>
            <a:r>
              <a:rPr lang="es-ES" b="1" dirty="0" smtClean="0"/>
              <a:t>12/03 al 28/03</a:t>
            </a:r>
            <a:endParaRPr lang="es-ES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943100" y="1905000"/>
            <a:ext cx="9561512" cy="40062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spc="300" dirty="0" smtClean="0">
                <a:solidFill>
                  <a:srgbClr val="C00000"/>
                </a:solidFill>
                <a:latin typeface="Kristen ITC" panose="03050502040202030202" pitchFamily="66" charset="0"/>
              </a:rPr>
              <a:t>Cursa por carrera en la sede de 18.30 a 22hs.</a:t>
            </a:r>
          </a:p>
          <a:p>
            <a:pPr>
              <a:lnSpc>
                <a:spcPct val="150000"/>
              </a:lnSpc>
            </a:pPr>
            <a:r>
              <a:rPr lang="es-ES" sz="2400" b="1" spc="300" dirty="0" smtClean="0">
                <a:solidFill>
                  <a:srgbClr val="C00000"/>
                </a:solidFill>
                <a:latin typeface="Kristen ITC" panose="03050502040202030202" pitchFamily="66" charset="0"/>
              </a:rPr>
              <a:t>Módulos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b="1" spc="300" dirty="0" smtClean="0">
                <a:solidFill>
                  <a:srgbClr val="C00000"/>
                </a:solidFill>
                <a:latin typeface="Kristen ITC" panose="03050502040202030202" pitchFamily="66" charset="0"/>
              </a:rPr>
              <a:t>Alfabetización académica y profesional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b="1" spc="300" dirty="0" smtClean="0">
                <a:solidFill>
                  <a:srgbClr val="C00000"/>
                </a:solidFill>
                <a:latin typeface="Kristen ITC" panose="03050502040202030202" pitchFamily="66" charset="0"/>
              </a:rPr>
              <a:t>TIC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b="1" spc="300" dirty="0" smtClean="0">
                <a:solidFill>
                  <a:srgbClr val="C00000"/>
                </a:solidFill>
                <a:latin typeface="Kristen ITC" panose="03050502040202030202" pitchFamily="66" charset="0"/>
              </a:rPr>
              <a:t>Saberes específicos de la carrera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b="1" spc="300" dirty="0" smtClean="0">
                <a:solidFill>
                  <a:srgbClr val="C00000"/>
                </a:solidFill>
                <a:latin typeface="Kristen ITC" panose="03050502040202030202" pitchFamily="66" charset="0"/>
              </a:rPr>
              <a:t>Taller de expresión</a:t>
            </a:r>
            <a:endParaRPr lang="es-ES" sz="2400" b="1" spc="300" dirty="0">
              <a:solidFill>
                <a:srgbClr val="C00000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263152"/>
            <a:ext cx="5510447" cy="64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295402" y="728664"/>
            <a:ext cx="9601196" cy="1236770"/>
          </a:xfrm>
        </p:spPr>
        <p:txBody>
          <a:bodyPr/>
          <a:lstStyle/>
          <a:p>
            <a:pPr algn="ctr"/>
            <a:r>
              <a:rPr lang="es-ES" dirty="0" smtClean="0">
                <a:latin typeface="Bookman Old Style" panose="02050604050505020204" pitchFamily="18" charset="0"/>
              </a:rPr>
              <a:t>Trayecto Introductorio</a:t>
            </a:r>
            <a:endParaRPr lang="es-ES" dirty="0">
              <a:latin typeface="Bookman Old Style" panose="02050604050505020204" pitchFamily="18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295401" y="2371725"/>
            <a:ext cx="9601196" cy="37147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u="sng" dirty="0" smtClean="0">
                <a:latin typeface="Bookman Old Style" panose="02050604050505020204" pitchFamily="18" charset="0"/>
              </a:rPr>
              <a:t>Viernes 09 de marzo</a:t>
            </a:r>
            <a:endParaRPr lang="es-ES" u="sng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:"/>
            </a:pPr>
            <a:r>
              <a:rPr lang="es-ES" u="sng" dirty="0" smtClean="0">
                <a:latin typeface="Bookman Old Style" panose="02050604050505020204" pitchFamily="18" charset="0"/>
              </a:rPr>
              <a:t> Sitio Web </a:t>
            </a:r>
          </a:p>
          <a:p>
            <a:pPr>
              <a:buFont typeface="Wingdings" panose="05000000000000000000" pitchFamily="2" charset="2"/>
              <a:buChar char=""/>
            </a:pPr>
            <a:r>
              <a:rPr lang="es-ES" u="sng" dirty="0" smtClean="0">
                <a:latin typeface="Bookman Old Style" panose="02050604050505020204" pitchFamily="18" charset="0"/>
              </a:rPr>
              <a:t>Curso Introductorio</a:t>
            </a:r>
          </a:p>
          <a:p>
            <a:pPr marL="1071563" indent="-271463"/>
            <a:r>
              <a:rPr lang="es-ES" dirty="0" smtClean="0">
                <a:latin typeface="Bookman Old Style" panose="02050604050505020204" pitchFamily="18" charset="0"/>
              </a:rPr>
              <a:t>Información</a:t>
            </a:r>
          </a:p>
          <a:p>
            <a:pPr marL="1071563" indent="-271463"/>
            <a:r>
              <a:rPr lang="es-ES" dirty="0" smtClean="0">
                <a:latin typeface="Bookman Old Style" panose="02050604050505020204" pitchFamily="18" charset="0"/>
              </a:rPr>
              <a:t>Cuadernillo del ingresante</a:t>
            </a:r>
          </a:p>
          <a:p>
            <a:pPr marL="1071563" indent="-271463"/>
            <a:r>
              <a:rPr lang="es-ES" dirty="0" smtClean="0">
                <a:latin typeface="Bookman Old Style" panose="02050604050505020204" pitchFamily="18" charset="0"/>
              </a:rPr>
              <a:t>Inscripción Aula Virtual</a:t>
            </a:r>
          </a:p>
          <a:p>
            <a:pPr marL="1143000" indent="-342900">
              <a:buFont typeface="Wingdings" panose="05000000000000000000" pitchFamily="2" charset="2"/>
              <a:buChar char="!"/>
            </a:pPr>
            <a:r>
              <a:rPr lang="es-ES" dirty="0" smtClean="0">
                <a:latin typeface="Bookman Old Style" panose="02050604050505020204" pitchFamily="18" charset="0"/>
              </a:rPr>
              <a:t>Encuesta </a:t>
            </a:r>
            <a:r>
              <a:rPr lang="es-ES" smtClean="0">
                <a:latin typeface="Bookman Old Style" panose="02050604050505020204" pitchFamily="18" charset="0"/>
              </a:rPr>
              <a:t>del Ingresante</a:t>
            </a:r>
            <a:endParaRPr lang="es-ES" dirty="0" smtClean="0">
              <a:latin typeface="Bookman Old Style" panose="020506040505050202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043">
            <a:off x="6200425" y="2411125"/>
            <a:ext cx="3839478" cy="287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1370013" y="214314"/>
            <a:ext cx="8464551" cy="814386"/>
          </a:xfrm>
        </p:spPr>
        <p:txBody>
          <a:bodyPr/>
          <a:lstStyle/>
          <a:p>
            <a:pPr algn="ctr"/>
            <a:r>
              <a:rPr lang="es-AR" altLang="es-ES" sz="4000" dirty="0"/>
              <a:t>INFORMACIÓN - WEB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812801" y="1600201"/>
            <a:ext cx="9359899" cy="444182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es-A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s-A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s-A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s-AR" sz="2800" b="1" dirty="0">
              <a:solidFill>
                <a:schemeClr val="tx2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05632" y="923924"/>
            <a:ext cx="66897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2800" b="1" dirty="0">
                <a:solidFill>
                  <a:srgbClr val="5FCBEF">
                    <a:lumMod val="50000"/>
                  </a:srgbClr>
                </a:solidFill>
                <a:ea typeface="Microsoft YaHei" panose="020B0503020204020204" pitchFamily="34" charset="-122"/>
              </a:rPr>
              <a:t>Sitio Web</a:t>
            </a:r>
            <a:r>
              <a:rPr lang="es-AR" sz="2800" b="1" dirty="0">
                <a:solidFill>
                  <a:srgbClr val="FF0000"/>
                </a:solidFill>
                <a:ea typeface="Microsoft YaHei" panose="020B0503020204020204" pitchFamily="34" charset="-122"/>
              </a:rPr>
              <a:t>: </a:t>
            </a:r>
            <a:r>
              <a:rPr lang="es-AR" sz="2800" dirty="0">
                <a:solidFill>
                  <a:prstClr val="black"/>
                </a:solidFill>
                <a:ea typeface="Microsoft YaHei" panose="020B0503020204020204" pitchFamily="34" charset="-122"/>
              </a:rPr>
              <a:t>www.isfd801.chu.infd.edu.ar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6212"/>
            <a:ext cx="8234364" cy="53054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4000" r="9112" b="11999"/>
          <a:stretch/>
        </p:blipFill>
        <p:spPr>
          <a:xfrm>
            <a:off x="6119812" y="3586164"/>
            <a:ext cx="1685925" cy="15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99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34" y="257175"/>
            <a:ext cx="9639861" cy="62436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t="18750" r="14190" b="4166"/>
          <a:stretch/>
        </p:blipFill>
        <p:spPr>
          <a:xfrm>
            <a:off x="3181350" y="3643313"/>
            <a:ext cx="1757362" cy="209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128588"/>
            <a:ext cx="5729287" cy="69151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42950" y="6177667"/>
            <a:ext cx="1144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hlinkClick r:id="rId3" action="ppaction://hlinkfile" tooltip="CUADERNILLO"/>
              </a:rPr>
              <a:t>C:\Users\usuario\Documents\Mis documentos\01- SECRETARIA ACDÉMICA\TRAYECTO INTROD. INGRESANTE\2018\CUADERNILLO INGRESANTES 2018  final.pdf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0487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9" y="128588"/>
            <a:ext cx="6150260" cy="672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85737"/>
            <a:ext cx="10276311" cy="59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34" y="257175"/>
            <a:ext cx="9639861" cy="62436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t="18750" r="14190" b="4166"/>
          <a:stretch/>
        </p:blipFill>
        <p:spPr>
          <a:xfrm>
            <a:off x="3709988" y="4032940"/>
            <a:ext cx="1757362" cy="209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3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7" y="61966"/>
            <a:ext cx="7386637" cy="6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106</Words>
  <Application>Microsoft Office PowerPoint</Application>
  <PresentationFormat>Panorámica</PresentationFormat>
  <Paragraphs>61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32" baseType="lpstr">
      <vt:lpstr>Arial Unicode MS</vt:lpstr>
      <vt:lpstr>Microsoft YaHei</vt:lpstr>
      <vt:lpstr>Arial</vt:lpstr>
      <vt:lpstr>Arial Black</vt:lpstr>
      <vt:lpstr>Baskerville Old Face</vt:lpstr>
      <vt:lpstr>Bookman Old Style</vt:lpstr>
      <vt:lpstr>Calibri</vt:lpstr>
      <vt:lpstr>Century Gothic</vt:lpstr>
      <vt:lpstr>Garamond</vt:lpstr>
      <vt:lpstr>Kristen ITC</vt:lpstr>
      <vt:lpstr>Times New Roman</vt:lpstr>
      <vt:lpstr>Wingdings</vt:lpstr>
      <vt:lpstr>Wingdings 3</vt:lpstr>
      <vt:lpstr>Orgánico</vt:lpstr>
      <vt:lpstr>Espiral</vt:lpstr>
      <vt:lpstr> </vt:lpstr>
      <vt:lpstr>Trayecto Introductorio</vt:lpstr>
      <vt:lpstr>INFORMACIÓN - WEB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CURSADO TRAYECTO INTRODUCTORIO 12/03 al 28/03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14</cp:revision>
  <dcterms:created xsi:type="dcterms:W3CDTF">2018-03-09T18:29:41Z</dcterms:created>
  <dcterms:modified xsi:type="dcterms:W3CDTF">2018-03-09T22:00:20Z</dcterms:modified>
</cp:coreProperties>
</file>